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134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857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207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320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658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186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411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951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858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88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135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7C86F-B133-461F-B9B5-D9413484DF72}" type="datetimeFigureOut">
              <a:rPr lang="es-ES" smtClean="0"/>
              <a:t>15/04/2012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621A-7EFF-44C5-A21E-B9F0E773E5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832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kEuClb-e3M&amp;feature=fvwre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www.alegsa.com.ar/Dic/tecnologia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BLdOmeTBJU&amp;feature=rel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es-ES" dirty="0" smtClean="0"/>
              <a:t>VIENVENIDOS A LA TECNOLOGÍA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s-ES" b="1" dirty="0" smtClean="0"/>
              <a:t>Institución Educativa Liceo Tame</a:t>
            </a:r>
          </a:p>
          <a:p>
            <a:r>
              <a:rPr lang="es-ES" b="1" dirty="0" smtClean="0"/>
              <a:t>PEDRO NEL BETANCOURT RUIZ</a:t>
            </a:r>
          </a:p>
          <a:p>
            <a:r>
              <a:rPr lang="es-ES" b="1" dirty="0" smtClean="0"/>
              <a:t>GRADO QUINTO</a:t>
            </a:r>
            <a:endParaRPr lang="es-E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352839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a la derecha con muesca">
            <a:hlinkClick r:id="rId3" action="ppaction://hlinksldjump"/>
          </p:cNvPr>
          <p:cNvSpPr/>
          <p:nvPr/>
        </p:nvSpPr>
        <p:spPr>
          <a:xfrm>
            <a:off x="7884368" y="6116706"/>
            <a:ext cx="978408" cy="3366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2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</a:rPr>
              <a:t>ACTIVIDAD DOS</a:t>
            </a:r>
            <a:endParaRPr lang="es-ES" sz="18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s-ES" sz="1600" dirty="0" smtClean="0"/>
              <a:t>Ahora vas a seleccionar un objeto tecnológico cualquiera y vas a determinar los materiales principales que lo componen, señalando las principales operaciones y su secuencia.</a:t>
            </a:r>
          </a:p>
          <a:p>
            <a:pPr marL="0" indent="0">
              <a:buNone/>
            </a:pPr>
            <a:r>
              <a:rPr lang="es-ES" sz="1600" dirty="0" smtClean="0"/>
              <a:t>Para ayudarte te mostraré un ejemplo de cómo quiero que lo hagas.</a:t>
            </a:r>
          </a:p>
          <a:p>
            <a:pPr marL="0" indent="0">
              <a:buNone/>
            </a:pPr>
            <a:endParaRPr lang="es-ES" sz="1600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131294"/>
              </p:ext>
            </p:extLst>
          </p:nvPr>
        </p:nvGraphicFramePr>
        <p:xfrm>
          <a:off x="1475656" y="1988840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OBJETO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MATERIALES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OPERACIONES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Camisa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Tela, hilo, botones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Marcar tela, cortarla, coserla,</a:t>
                      </a:r>
                      <a:r>
                        <a:rPr lang="es-ES" sz="1200" baseline="0" dirty="0" smtClean="0"/>
                        <a:t> hacer y abrir los ojales, pegar botones, planchar.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a la derecha con muesca">
            <a:hlinkClick r:id="rId2" action="ppaction://hlinksldjump"/>
          </p:cNvPr>
          <p:cNvSpPr/>
          <p:nvPr/>
        </p:nvSpPr>
        <p:spPr>
          <a:xfrm>
            <a:off x="7956376" y="638132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395536" y="61754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73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VAMOS A COMPARTIR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/>
          </a:bodyPr>
          <a:lstStyle/>
          <a:p>
            <a:r>
              <a:rPr lang="es-ES" sz="1800" dirty="0" smtClean="0"/>
              <a:t>Como actividad final les voy a pedir que realicen una presentación a sus compañeros sobre lo realizado en estas actividades, por ejemplo:</a:t>
            </a:r>
          </a:p>
          <a:p>
            <a:endParaRPr lang="es-ES" sz="1800" dirty="0" smtClean="0"/>
          </a:p>
          <a:p>
            <a:r>
              <a:rPr lang="es-ES" sz="1800" dirty="0" smtClean="0"/>
              <a:t>■proceso tecnológico investigado.</a:t>
            </a:r>
          </a:p>
          <a:p>
            <a:endParaRPr lang="es-ES" sz="1800" dirty="0" smtClean="0"/>
          </a:p>
          <a:p>
            <a:r>
              <a:rPr lang="es-ES" sz="1800" dirty="0" smtClean="0"/>
              <a:t>■materiales y herramientas involucradas en el proceso.</a:t>
            </a:r>
          </a:p>
          <a:p>
            <a:endParaRPr lang="es-ES" sz="1800" dirty="0" smtClean="0"/>
          </a:p>
          <a:p>
            <a:r>
              <a:rPr lang="es-ES" sz="1800" dirty="0" smtClean="0"/>
              <a:t>■material de entrada, material de salida</a:t>
            </a:r>
          </a:p>
          <a:p>
            <a:endParaRPr lang="es-ES" sz="1800" dirty="0" smtClean="0"/>
          </a:p>
          <a:p>
            <a:r>
              <a:rPr lang="es-ES" sz="1800" dirty="0" smtClean="0"/>
              <a:t>■materiales de desecho usados, etc.</a:t>
            </a:r>
          </a:p>
          <a:p>
            <a:endParaRPr lang="es-E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45024"/>
            <a:ext cx="26479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323528" y="613901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b="1" dirty="0" smtClean="0"/>
              <a:t>CUESTIONARIO SOBRE EL VIDEO</a:t>
            </a:r>
            <a:endParaRPr lang="es-ES" sz="1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www.youtube.com/watch?v=ikEuClb-e3M&amp;feature=fvwrel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1</a:t>
            </a:r>
            <a:r>
              <a:rPr lang="es-ES" dirty="0" smtClean="0"/>
              <a:t>. ¿Cuál ha sido la principal proyección del hombre a través de la historia?</a:t>
            </a:r>
          </a:p>
          <a:p>
            <a:r>
              <a:rPr lang="es-ES" dirty="0" smtClean="0"/>
              <a:t>¿En qué campos se ha logrado la innovación?</a:t>
            </a:r>
          </a:p>
          <a:p>
            <a:r>
              <a:rPr lang="es-ES" dirty="0" smtClean="0"/>
              <a:t>¿Qué sucedería si no existiera la innovación?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947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¿QUÉ ES TECNOLOGÍA?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La tecnología es un concepto amplio que abarca un conjunto de técnicas, conocimientos y procesos, que sirven para el diseño y construcción de objetos para satisfacer necesidades humanas. </a:t>
            </a:r>
          </a:p>
          <a:p>
            <a:endParaRPr lang="es-ES" dirty="0" smtClean="0"/>
          </a:p>
          <a:p>
            <a:r>
              <a:rPr lang="es-ES" dirty="0" smtClean="0"/>
              <a:t>En la sociedad, la tecnología es consecuencia de la ciencia y la ingeniería, aunque muchos avances tecnológicos sean posteriores a estos dos conceptos.</a:t>
            </a:r>
          </a:p>
          <a:p>
            <a:endParaRPr lang="es-ES" dirty="0" smtClean="0"/>
          </a:p>
          <a:p>
            <a:r>
              <a:rPr lang="es-ES" dirty="0" smtClean="0"/>
              <a:t>La palabra tecnología proviene del griego tekne (técnica, oficio) y logos (ciencia, conocimiento).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hlinkClick r:id="rId2"/>
              </a:rPr>
              <a:t>http://www.alegsa.com.ar/Dic/tecnologia.php</a:t>
            </a:r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4" name="3 Flecha a la derecha con muesca">
            <a:hlinkClick r:id="rId3" action="ppaction://hlinksldjump"/>
          </p:cNvPr>
          <p:cNvSpPr/>
          <p:nvPr/>
        </p:nvSpPr>
        <p:spPr>
          <a:xfrm>
            <a:off x="7812360" y="6165304"/>
            <a:ext cx="978408" cy="4223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611560" y="610300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96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 DE LA TECNOLOGÍA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dirty="0" smtClean="0"/>
              <a:t>Históricamente las tecnologías han sido usadas para satisfacer necesidades esenciales (alimentación, vestimenta, vivienda, protección personal, relación social, comprensión del mundo natural y social), para obtener placeres corporales y estéticos (deportes, música, hedonismo en todas sus formas) y como medios para satisfacer deseos (simbolización de estatus, fabricación de armas y toda la gama de medios artificiales usados para persuadir y dominar a las personas).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77072"/>
            <a:ext cx="22669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a la derecha con muesca">
            <a:hlinkClick r:id="rId3" action="ppaction://hlinksldjump"/>
          </p:cNvPr>
          <p:cNvSpPr/>
          <p:nvPr/>
        </p:nvSpPr>
        <p:spPr>
          <a:xfrm>
            <a:off x="7812360" y="602128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611560" y="626360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5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IMPACTO DE LA TECNOLOGÍA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Impacto práctico</a:t>
            </a:r>
            <a:r>
              <a:rPr lang="es-ES" dirty="0" smtClean="0"/>
              <a:t>: ¿Para qué sirve? ¿Qué permite hacer que sin ella sería imposible? ¿Qué facilita?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Impacto simbólico</a:t>
            </a:r>
            <a:r>
              <a:rPr lang="es-ES" dirty="0" smtClean="0"/>
              <a:t>: ¿Qué simboliza o representa? ¿Qué connota?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Impacto tecnológico</a:t>
            </a:r>
            <a:r>
              <a:rPr lang="es-ES" dirty="0" smtClean="0"/>
              <a:t>: ¿Qué objetos o saberes técnicos preexistentes lo hacen posible? ¿Qué remplaza o deja obsoleto? ¿Qué disminuye o hace menos probable? ¿Qué recupera o revaloriza? ¿Qué obstáculos al desarrollo de otras tecnologías elimina?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Impacto ambiental</a:t>
            </a:r>
            <a:r>
              <a:rPr lang="es-ES" dirty="0" smtClean="0"/>
              <a:t>: ¿El uso de qué recursos aumenta, disminuye o remplaza? ¿Qué residuos o emanaciones produce? ¿Qué efectos tiene sobre la vida animal y vegetal?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Impacto ético</a:t>
            </a:r>
            <a:r>
              <a:rPr lang="es-ES" dirty="0" smtClean="0"/>
              <a:t>: ¿Qué necesidad humana básica permite satisfacer mejor? ¿Qué deseos genera o potencia? ¿Qué daños reversibles o irreversibles causa? ¿Qué alternativas más beneficiosas existen?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Impacto epistemológico</a:t>
            </a:r>
            <a:r>
              <a:rPr lang="es-ES" dirty="0" smtClean="0"/>
              <a:t>: ¿Qué conocimientos previos cuestiona? ¿Qué nuevos campos de conocimiento abre o potencia?</a:t>
            </a:r>
          </a:p>
          <a:p>
            <a:endParaRPr lang="es-ES" dirty="0"/>
          </a:p>
        </p:txBody>
      </p:sp>
      <p:sp>
        <p:nvSpPr>
          <p:cNvPr id="4" name="3 Flecha a la derecha con muesca">
            <a:hlinkClick r:id="rId2" action="ppaction://hlinksldjump"/>
          </p:cNvPr>
          <p:cNvSpPr/>
          <p:nvPr/>
        </p:nvSpPr>
        <p:spPr>
          <a:xfrm>
            <a:off x="7827212" y="616530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827584" y="616530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9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s-ES" sz="1600" b="1" dirty="0" smtClean="0">
                <a:solidFill>
                  <a:srgbClr val="C00000"/>
                </a:solidFill>
              </a:rPr>
              <a:t>CUESTIONARIO SOBRE EL VIDEO </a:t>
            </a:r>
            <a:endParaRPr lang="es-ES" sz="16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s-ES" sz="1600">
                <a:hlinkClick r:id="rId2"/>
              </a:rPr>
              <a:t>http</a:t>
            </a:r>
            <a:r>
              <a:rPr lang="es-ES" sz="1600">
                <a:hlinkClick r:id="rId2"/>
              </a:rPr>
              <a:t>://</a:t>
            </a:r>
            <a:r>
              <a:rPr lang="es-ES" sz="1600" smtClean="0">
                <a:hlinkClick r:id="rId2"/>
              </a:rPr>
              <a:t>www.youtube.com/watch?v=uBLdOmeTBJU&amp;feature=related</a:t>
            </a:r>
            <a:endParaRPr lang="es-ES" sz="1600" smtClean="0"/>
          </a:p>
          <a:p>
            <a:endParaRPr lang="es-ES" sz="1600" dirty="0" smtClean="0"/>
          </a:p>
          <a:p>
            <a:endParaRPr lang="es-ES" sz="1600" dirty="0"/>
          </a:p>
          <a:p>
            <a:r>
              <a:rPr lang="es-ES" sz="1600" dirty="0" smtClean="0"/>
              <a:t>¿</a:t>
            </a:r>
            <a:r>
              <a:rPr lang="es-ES" sz="1600" dirty="0" smtClean="0"/>
              <a:t>Qué fue la Revolución Industrial?</a:t>
            </a:r>
          </a:p>
          <a:p>
            <a:r>
              <a:rPr lang="es-ES" sz="1600" dirty="0" smtClean="0"/>
              <a:t>¿Cuál fue el primer invento en la Revolución Industrial?</a:t>
            </a:r>
          </a:p>
          <a:p>
            <a:r>
              <a:rPr lang="es-ES" sz="1600" dirty="0" smtClean="0"/>
              <a:t>¿Quién inventó la locomotora?</a:t>
            </a:r>
          </a:p>
          <a:p>
            <a:r>
              <a:rPr lang="es-ES" sz="1600" dirty="0" smtClean="0"/>
              <a:t>¿Qué originó la Revolución Industrial a nivel laboral?</a:t>
            </a:r>
          </a:p>
          <a:p>
            <a:r>
              <a:rPr lang="es-ES" sz="1600" dirty="0" smtClean="0"/>
              <a:t>¿Qué impacto tiene la tecnología en el medio ambiente?</a:t>
            </a:r>
          </a:p>
          <a:p>
            <a:r>
              <a:rPr lang="es-ES" sz="1600" dirty="0" smtClean="0"/>
              <a:t>Dé algunos ejemplos que demuestren el impacto de la tecnología sobre el medio ambiente.</a:t>
            </a:r>
          </a:p>
          <a:p>
            <a:r>
              <a:rPr lang="es-ES" sz="1600" dirty="0" smtClean="0"/>
              <a:t>¿Cuál es el principal destructor de la capa de ozono?</a:t>
            </a:r>
          </a:p>
          <a:p>
            <a:r>
              <a:rPr lang="es-ES" sz="1600" dirty="0" smtClean="0"/>
              <a:t>¿Qué función cumpla la capa de ozono?</a:t>
            </a:r>
          </a:p>
          <a:p>
            <a:r>
              <a:rPr lang="es-ES" sz="1600" dirty="0" smtClean="0"/>
              <a:t>¿Qué es el efecto invernadero?</a:t>
            </a:r>
          </a:p>
          <a:p>
            <a:r>
              <a:rPr lang="es-ES" sz="1600" dirty="0" smtClean="0"/>
              <a:t>¿Qué causas genera el efecto invernadero en el planeta?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12495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EVALUEMOS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s-ES" sz="2000" dirty="0" smtClean="0"/>
              <a:t>Defina con tus propias palabras el concepto de tecnología.</a:t>
            </a:r>
          </a:p>
          <a:p>
            <a:pPr marL="514350" indent="-514350">
              <a:buAutoNum type="arabicPeriod"/>
            </a:pPr>
            <a:r>
              <a:rPr lang="es-ES" sz="2000" dirty="0" smtClean="0"/>
              <a:t>Piensa en un invento, dibújalo y argumente:</a:t>
            </a:r>
          </a:p>
          <a:p>
            <a:pPr marL="457200" indent="-457200">
              <a:buAutoNum type="alphaLcPeriod"/>
            </a:pPr>
            <a:r>
              <a:rPr lang="es-ES" sz="2000" dirty="0" smtClean="0"/>
              <a:t>Cuál ha sido su impacto.</a:t>
            </a:r>
          </a:p>
          <a:p>
            <a:pPr marL="514350" indent="-514350">
              <a:buAutoNum type="alphaLcPeriod"/>
            </a:pPr>
            <a:r>
              <a:rPr lang="es-ES" sz="2000" dirty="0" smtClean="0"/>
              <a:t>Cual ha sido su proceso</a:t>
            </a:r>
          </a:p>
          <a:p>
            <a:pPr marL="514350" indent="-514350">
              <a:buAutoNum type="alphaLcPeriod"/>
            </a:pPr>
            <a:r>
              <a:rPr lang="es-ES" sz="2000" dirty="0" smtClean="0"/>
              <a:t>¿Quién lo ha creado y cual ha sido su motivo?</a:t>
            </a:r>
          </a:p>
          <a:p>
            <a:pPr marL="0" indent="0">
              <a:buNone/>
            </a:pPr>
            <a:r>
              <a:rPr lang="es-ES" sz="2000" dirty="0" smtClean="0"/>
              <a:t>2. Completa:</a:t>
            </a:r>
          </a:p>
          <a:p>
            <a:pPr marL="457200" indent="-457200">
              <a:buAutoNum type="alphaLcPeriod"/>
            </a:pPr>
            <a:r>
              <a:rPr lang="es-ES" sz="2000" dirty="0" smtClean="0"/>
              <a:t>La palabra tecnología proviene del griego tekne , que significa ____________________ y logos que significa,________________.</a:t>
            </a:r>
          </a:p>
          <a:p>
            <a:pPr marL="457200" indent="-457200">
              <a:buAutoNum type="alphaLcPeriod"/>
            </a:pPr>
            <a:r>
              <a:rPr lang="es-ES" sz="2000" dirty="0" smtClean="0"/>
              <a:t>Algunas de las funciones de la tecnología son: _________________________________________________________</a:t>
            </a:r>
          </a:p>
          <a:p>
            <a:pPr marL="457200" indent="-457200">
              <a:buAutoNum type="alphaLcPeriod"/>
            </a:pP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56792"/>
            <a:ext cx="22764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a la derecha con muesca"/>
          <p:cNvSpPr/>
          <p:nvPr/>
        </p:nvSpPr>
        <p:spPr>
          <a:xfrm>
            <a:off x="8532440" y="6355460"/>
            <a:ext cx="72008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 la derecha con muesca">
            <a:hlinkClick r:id="rId3" action="ppaction://hlinksldjump"/>
          </p:cNvPr>
          <p:cNvSpPr/>
          <p:nvPr/>
        </p:nvSpPr>
        <p:spPr>
          <a:xfrm>
            <a:off x="8043236" y="618912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izquierda">
            <a:hlinkClick r:id="rId4" action="ppaction://hlinksldjump"/>
          </p:cNvPr>
          <p:cNvSpPr/>
          <p:nvPr/>
        </p:nvSpPr>
        <p:spPr>
          <a:xfrm>
            <a:off x="539552" y="60932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5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PROCESOS TECNOLÓGICOS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El acto de inventar, crear o producir un objeto que cumpla con satisfacer determinadas necesidades, involucra una serie de etapas, que se van desarrollando en forma secuencial y planificada. A esto se llama proceso tecnológico.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Todo proceso tecnológico comprende una serie de acciones que se emprenden de acuerdo al desarrollo del objeto que se quiere producir.</a:t>
            </a:r>
          </a:p>
          <a:p>
            <a:pPr marL="0" indent="0">
              <a:buNone/>
            </a:pPr>
            <a:r>
              <a:rPr lang="es-ES" dirty="0" smtClean="0"/>
              <a:t>Por ejemplo: Si quieres hacer una caja de cartón:</a:t>
            </a:r>
          </a:p>
          <a:p>
            <a:pPr marL="0" indent="0">
              <a:buNone/>
            </a:pPr>
            <a:r>
              <a:rPr lang="es-ES" dirty="0" smtClean="0"/>
              <a:t>Primero deberás diseñar la caja, luego seleccionar el material que se utilizará y las herramientas que se van a necesitar, enseguida hacen un modelo y un molde, más tarde crear un sistema para plegar, pegar los plegados y finalmente, armar.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124" y="4967649"/>
            <a:ext cx="2495550" cy="16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a la derecha con muesca">
            <a:hlinkClick r:id="rId3" action="ppaction://hlinksldjump"/>
          </p:cNvPr>
          <p:cNvSpPr/>
          <p:nvPr/>
        </p:nvSpPr>
        <p:spPr>
          <a:xfrm>
            <a:off x="8028384" y="638132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467544" y="611543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9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A TRABAJAR.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Ahora  vamos a realizar un proceso en el que exista transformación de los materiales.  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Para eso debes reunirte con 3 compañeros y  seleccionar un objeto tecnológico  de elaboración artesanal. 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Sugerencias de objetos tecnológicos:</a:t>
            </a:r>
          </a:p>
          <a:p>
            <a:endParaRPr lang="es-ES" dirty="0" smtClean="0"/>
          </a:p>
          <a:p>
            <a:r>
              <a:rPr lang="es-ES" dirty="0" smtClean="0"/>
              <a:t>■vajillas </a:t>
            </a:r>
          </a:p>
          <a:p>
            <a:r>
              <a:rPr lang="es-ES" dirty="0" smtClean="0"/>
              <a:t>■adornos u otros objetos en greda o yeso </a:t>
            </a:r>
          </a:p>
          <a:p>
            <a:r>
              <a:rPr lang="es-ES" dirty="0" smtClean="0"/>
              <a:t>■accesorios en cuero </a:t>
            </a:r>
          </a:p>
          <a:p>
            <a:r>
              <a:rPr lang="es-ES" dirty="0" smtClean="0"/>
              <a:t>■muebles (silla, velador, repisa) </a:t>
            </a:r>
          </a:p>
          <a:p>
            <a:r>
              <a:rPr lang="es-ES" dirty="0" smtClean="0"/>
              <a:t>■textiles(mochila, bolso, vestimenta) </a:t>
            </a:r>
          </a:p>
          <a:p>
            <a:r>
              <a:rPr lang="es-ES" dirty="0" smtClean="0"/>
              <a:t>■artículos de librería (agenda, tarjetas de papel reciclado). </a:t>
            </a:r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68960"/>
            <a:ext cx="20288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a la derecha con muesca">
            <a:hlinkClick r:id="rId3" action="ppaction://hlinksldjump"/>
          </p:cNvPr>
          <p:cNvSpPr/>
          <p:nvPr/>
        </p:nvSpPr>
        <p:spPr>
          <a:xfrm>
            <a:off x="7884368" y="623731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266372" y="59949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20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COMPLETEMOS EL PROCESO</a:t>
            </a: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600" dirty="0" smtClean="0"/>
              <a:t>Luego de haber elegido el objeto completarás la siguiente tabla: </a:t>
            </a:r>
          </a:p>
          <a:p>
            <a:endParaRPr lang="es-ES" sz="1600" dirty="0" smtClean="0"/>
          </a:p>
          <a:p>
            <a:endParaRPr lang="es-ES" sz="1600" dirty="0" smtClean="0"/>
          </a:p>
          <a:p>
            <a:r>
              <a:rPr lang="es-ES" sz="1600" dirty="0" smtClean="0"/>
              <a:t>Objeto: __________________________________________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303087"/>
              </p:ext>
            </p:extLst>
          </p:nvPr>
        </p:nvGraphicFramePr>
        <p:xfrm>
          <a:off x="1043608" y="314096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OPERACIÓN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MATERIAL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HERRAMIENTAS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2696344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Flecha a la derecha con muesca">
            <a:hlinkClick r:id="rId3" action="ppaction://hlinksldjump"/>
          </p:cNvPr>
          <p:cNvSpPr/>
          <p:nvPr/>
        </p:nvSpPr>
        <p:spPr>
          <a:xfrm>
            <a:off x="7806779" y="6195601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izquierda">
            <a:hlinkClick r:id="rId4" action="ppaction://hlinksldjump"/>
          </p:cNvPr>
          <p:cNvSpPr/>
          <p:nvPr/>
        </p:nvSpPr>
        <p:spPr>
          <a:xfrm>
            <a:off x="539552" y="60932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921</Words>
  <Application>Microsoft Office PowerPoint</Application>
  <PresentationFormat>Presentación en pantalla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VIENVENIDOS A LA TECNOLOGÍA</vt:lpstr>
      <vt:lpstr>¿QUÉ ES TECNOLOGÍA?</vt:lpstr>
      <vt:lpstr>FUNCIONES DE LA TECNOLOGÍA</vt:lpstr>
      <vt:lpstr>IMPACTO DE LA TECNOLOGÍA</vt:lpstr>
      <vt:lpstr>CUESTIONARIO SOBRE EL VIDEO </vt:lpstr>
      <vt:lpstr>EVALUEMOS</vt:lpstr>
      <vt:lpstr>PROCESOS TECNOLÓGICOS</vt:lpstr>
      <vt:lpstr>A TRABAJAR.</vt:lpstr>
      <vt:lpstr>COMPLETEMOS EL PROCESO</vt:lpstr>
      <vt:lpstr>ACTIVIDAD DOS</vt:lpstr>
      <vt:lpstr>VAMOS A COMPARTIR</vt:lpstr>
      <vt:lpstr>CUESTIONARIO SOBRE EL VIDEO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VIENVENIDOS A LA TECNOLOGÍA</dc:title>
  <dc:creator>Luffi</dc:creator>
  <cp:lastModifiedBy>Luffi</cp:lastModifiedBy>
  <cp:revision>15</cp:revision>
  <dcterms:created xsi:type="dcterms:W3CDTF">2012-04-15T15:29:11Z</dcterms:created>
  <dcterms:modified xsi:type="dcterms:W3CDTF">2012-04-15T22:39:46Z</dcterms:modified>
</cp:coreProperties>
</file>